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4" d="100"/>
          <a:sy n="74" d="100"/>
        </p:scale>
        <p:origin x="-468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D9394-A9C0-4E10-BAAF-0B341222AA02}" type="datetimeFigureOut">
              <a:rPr lang="en-AU" smtClean="0"/>
              <a:t>2/07/2015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8F1D87-5AD2-4C1E-8574-C9AFFC9D57F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335330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D9394-A9C0-4E10-BAAF-0B341222AA02}" type="datetimeFigureOut">
              <a:rPr lang="en-AU" smtClean="0"/>
              <a:t>2/07/2015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8F1D87-5AD2-4C1E-8574-C9AFFC9D57F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011232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D9394-A9C0-4E10-BAAF-0B341222AA02}" type="datetimeFigureOut">
              <a:rPr lang="en-AU" smtClean="0"/>
              <a:t>2/07/2015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8F1D87-5AD2-4C1E-8574-C9AFFC9D57F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535724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D9394-A9C0-4E10-BAAF-0B341222AA02}" type="datetimeFigureOut">
              <a:rPr lang="en-AU" smtClean="0"/>
              <a:t>2/07/2015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8F1D87-5AD2-4C1E-8574-C9AFFC9D57F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91853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D9394-A9C0-4E10-BAAF-0B341222AA02}" type="datetimeFigureOut">
              <a:rPr lang="en-AU" smtClean="0"/>
              <a:t>2/07/2015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8F1D87-5AD2-4C1E-8574-C9AFFC9D57F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511335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D9394-A9C0-4E10-BAAF-0B341222AA02}" type="datetimeFigureOut">
              <a:rPr lang="en-AU" smtClean="0"/>
              <a:t>2/07/2015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8F1D87-5AD2-4C1E-8574-C9AFFC9D57F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036717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D9394-A9C0-4E10-BAAF-0B341222AA02}" type="datetimeFigureOut">
              <a:rPr lang="en-AU" smtClean="0"/>
              <a:t>2/07/2015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8F1D87-5AD2-4C1E-8574-C9AFFC9D57F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974207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D9394-A9C0-4E10-BAAF-0B341222AA02}" type="datetimeFigureOut">
              <a:rPr lang="en-AU" smtClean="0"/>
              <a:t>2/07/2015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8F1D87-5AD2-4C1E-8574-C9AFFC9D57F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06299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D9394-A9C0-4E10-BAAF-0B341222AA02}" type="datetimeFigureOut">
              <a:rPr lang="en-AU" smtClean="0"/>
              <a:t>2/07/2015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8F1D87-5AD2-4C1E-8574-C9AFFC9D57F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26505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D9394-A9C0-4E10-BAAF-0B341222AA02}" type="datetimeFigureOut">
              <a:rPr lang="en-AU" smtClean="0"/>
              <a:t>2/07/2015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8F1D87-5AD2-4C1E-8574-C9AFFC9D57F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863930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D9394-A9C0-4E10-BAAF-0B341222AA02}" type="datetimeFigureOut">
              <a:rPr lang="en-AU" smtClean="0"/>
              <a:t>2/07/2015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8F1D87-5AD2-4C1E-8574-C9AFFC9D57F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186158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2D9394-A9C0-4E10-BAAF-0B341222AA02}" type="datetimeFigureOut">
              <a:rPr lang="en-AU" smtClean="0"/>
              <a:t>2/07/2015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8F1D87-5AD2-4C1E-8574-C9AFFC9D57F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293135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82"/>
          <a:stretch/>
        </p:blipFill>
        <p:spPr bwMode="auto">
          <a:xfrm>
            <a:off x="0" y="0"/>
            <a:ext cx="9143999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5576" y="1124744"/>
            <a:ext cx="7772400" cy="1470025"/>
          </a:xfrm>
        </p:spPr>
        <p:txBody>
          <a:bodyPr/>
          <a:lstStyle/>
          <a:p>
            <a:r>
              <a:rPr lang="en-AU" dirty="0" smtClean="0">
                <a:solidFill>
                  <a:srgbClr val="FFFF00"/>
                </a:solidFill>
                <a:latin typeface="Informal Roman" panose="030604020304060B0204" pitchFamily="66" charset="0"/>
              </a:rPr>
              <a:t>Elven</a:t>
            </a:r>
            <a:r>
              <a:rPr lang="en-AU" dirty="0" smtClean="0">
                <a:latin typeface="Informal Roman" panose="030604020304060B0204" pitchFamily="66" charset="0"/>
              </a:rPr>
              <a:t> </a:t>
            </a:r>
            <a:r>
              <a:rPr lang="en-AU" dirty="0" smtClean="0">
                <a:solidFill>
                  <a:srgbClr val="FFFF00"/>
                </a:solidFill>
                <a:latin typeface="Informal Roman" panose="030604020304060B0204" pitchFamily="66" charset="0"/>
              </a:rPr>
              <a:t>Resurrection</a:t>
            </a:r>
            <a:endParaRPr lang="en-AU" dirty="0">
              <a:solidFill>
                <a:srgbClr val="FFFF00"/>
              </a:solidFill>
              <a:latin typeface="Informal Roman" panose="030604020304060B0204" pitchFamily="66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599" y="2780928"/>
            <a:ext cx="6400800" cy="1752600"/>
          </a:xfrm>
        </p:spPr>
        <p:txBody>
          <a:bodyPr>
            <a:normAutofit fontScale="70000" lnSpcReduction="20000"/>
          </a:bodyPr>
          <a:lstStyle/>
          <a:p>
            <a:r>
              <a:rPr lang="en-A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Informal Roman" panose="030604020304060B0204" pitchFamily="66" charset="0"/>
              </a:rPr>
              <a:t>A </a:t>
            </a:r>
            <a:r>
              <a:rPr lang="en-AU" dirty="0" smtClean="0">
                <a:solidFill>
                  <a:srgbClr val="FFFF00"/>
                </a:solidFill>
                <a:latin typeface="Informal Roman" panose="030604020304060B0204" pitchFamily="66" charset="0"/>
              </a:rPr>
              <a:t>Computer Game Concept Design Project</a:t>
            </a:r>
          </a:p>
          <a:p>
            <a:r>
              <a:rPr lang="en-AU" dirty="0" smtClean="0">
                <a:solidFill>
                  <a:srgbClr val="FFFF00"/>
                </a:solidFill>
                <a:latin typeface="Informal Roman" panose="030604020304060B0204" pitchFamily="66" charset="0"/>
              </a:rPr>
              <a:t>By</a:t>
            </a:r>
          </a:p>
          <a:p>
            <a:r>
              <a:rPr lang="en-AU" dirty="0" smtClean="0">
                <a:solidFill>
                  <a:srgbClr val="FFFF00"/>
                </a:solidFill>
                <a:latin typeface="Informal Roman" panose="030604020304060B0204" pitchFamily="66" charset="0"/>
              </a:rPr>
              <a:t>Liam Magee</a:t>
            </a:r>
          </a:p>
          <a:p>
            <a:r>
              <a:rPr lang="en-AU" dirty="0" smtClean="0">
                <a:solidFill>
                  <a:srgbClr val="FFFF00"/>
                </a:solidFill>
                <a:latin typeface="Informal Roman" panose="030604020304060B0204" pitchFamily="66" charset="0"/>
              </a:rPr>
              <a:t>Jonathon Hart</a:t>
            </a:r>
          </a:p>
          <a:p>
            <a:r>
              <a:rPr lang="en-AU" dirty="0" err="1" smtClean="0">
                <a:solidFill>
                  <a:srgbClr val="FFFF00"/>
                </a:solidFill>
                <a:latin typeface="Informal Roman" panose="030604020304060B0204" pitchFamily="66" charset="0"/>
              </a:rPr>
              <a:t>Jorj</a:t>
            </a:r>
            <a:r>
              <a:rPr lang="en-AU" dirty="0" smtClean="0">
                <a:solidFill>
                  <a:srgbClr val="FFFF00"/>
                </a:solidFill>
                <a:latin typeface="Informal Roman" panose="030604020304060B0204" pitchFamily="66" charset="0"/>
              </a:rPr>
              <a:t> </a:t>
            </a:r>
            <a:r>
              <a:rPr lang="en-AU" dirty="0" err="1" smtClean="0">
                <a:solidFill>
                  <a:srgbClr val="FFFF00"/>
                </a:solidFill>
                <a:latin typeface="Informal Roman" panose="030604020304060B0204" pitchFamily="66" charset="0"/>
              </a:rPr>
              <a:t>Markou</a:t>
            </a:r>
            <a:endParaRPr lang="en-AU" dirty="0">
              <a:solidFill>
                <a:srgbClr val="FFFF00"/>
              </a:solidFill>
              <a:latin typeface="Informal Roman" panose="030604020304060B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81821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25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3024"/>
          <a:stretch/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08720"/>
            <a:ext cx="8229600" cy="1143000"/>
          </a:xfrm>
        </p:spPr>
        <p:txBody>
          <a:bodyPr/>
          <a:lstStyle/>
          <a:p>
            <a:r>
              <a:rPr lang="en-AU" dirty="0" smtClean="0">
                <a:solidFill>
                  <a:srgbClr val="FFFF00"/>
                </a:solidFill>
                <a:latin typeface="Informal Roman" panose="030604020304060B0204" pitchFamily="66" charset="0"/>
              </a:rPr>
              <a:t>Story</a:t>
            </a:r>
            <a:endParaRPr lang="en-AU" dirty="0">
              <a:solidFill>
                <a:srgbClr val="FFFF00"/>
              </a:solidFill>
              <a:latin typeface="Informal Roman" panose="030604020304060B0204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6388" y="2492896"/>
            <a:ext cx="7931224" cy="3373835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AU" dirty="0" smtClean="0">
                <a:solidFill>
                  <a:srgbClr val="FFC000"/>
                </a:solidFill>
                <a:latin typeface="Informal Roman" panose="030604020304060B0204" pitchFamily="66" charset="0"/>
              </a:rPr>
              <a:t>You are an Elven Viking having awoken after the wrecking of your ship to find yourself on a hellish island overrun with demons possessing the tortured souls of a lost Aztec tribe. </a:t>
            </a:r>
          </a:p>
          <a:p>
            <a:pPr marL="0" indent="0" algn="ctr">
              <a:buNone/>
            </a:pPr>
            <a:r>
              <a:rPr lang="en-AU" dirty="0" smtClean="0">
                <a:solidFill>
                  <a:srgbClr val="FFC000"/>
                </a:solidFill>
                <a:latin typeface="Informal Roman" panose="030604020304060B0204" pitchFamily="66" charset="0"/>
              </a:rPr>
              <a:t>In order to Survive you must resurrect the Holy trees which will restore purity to the land and the souls now possessed.  </a:t>
            </a:r>
            <a:endParaRPr lang="en-AU" dirty="0">
              <a:solidFill>
                <a:srgbClr val="FFC000"/>
              </a:solidFill>
              <a:latin typeface="Informal Roman" panose="030604020304060B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8480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37"/>
          <a:stretch/>
        </p:blipFill>
        <p:spPr bwMode="auto">
          <a:xfrm>
            <a:off x="7218" y="0"/>
            <a:ext cx="9136782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>
                <a:solidFill>
                  <a:srgbClr val="FFFF00"/>
                </a:solidFill>
                <a:latin typeface="Informal Roman" panose="030604020304060B0204" pitchFamily="66" charset="0"/>
              </a:rPr>
              <a:t>Modes</a:t>
            </a:r>
            <a:endParaRPr lang="en-AU" dirty="0">
              <a:solidFill>
                <a:srgbClr val="FFFF00"/>
              </a:solidFill>
              <a:latin typeface="Informal Roman" panose="030604020304060B0204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0809" y="2332037"/>
            <a:ext cx="8229600" cy="3617243"/>
          </a:xfrm>
        </p:spPr>
        <p:txBody>
          <a:bodyPr/>
          <a:lstStyle/>
          <a:p>
            <a:r>
              <a:rPr lang="en-AU" dirty="0" smtClean="0">
                <a:solidFill>
                  <a:srgbClr val="FFFF00"/>
                </a:solidFill>
                <a:latin typeface="Informal Roman" panose="030604020304060B0204" pitchFamily="66" charset="0"/>
              </a:rPr>
              <a:t>Campaign Mode</a:t>
            </a:r>
          </a:p>
          <a:p>
            <a:pPr marL="0" indent="0">
              <a:buNone/>
            </a:pPr>
            <a:r>
              <a:rPr lang="en-AU" sz="2000" dirty="0" smtClean="0">
                <a:solidFill>
                  <a:srgbClr val="FFFF00"/>
                </a:solidFill>
                <a:latin typeface="Informal Roman" panose="030604020304060B0204" pitchFamily="66" charset="0"/>
              </a:rPr>
              <a:t>Desperately </a:t>
            </a:r>
            <a:r>
              <a:rPr lang="en-AU" sz="2000" dirty="0">
                <a:solidFill>
                  <a:srgbClr val="FFFF00"/>
                </a:solidFill>
                <a:latin typeface="Informal Roman" panose="030604020304060B0204" pitchFamily="66" charset="0"/>
              </a:rPr>
              <a:t>f</a:t>
            </a:r>
            <a:r>
              <a:rPr lang="en-AU" sz="2000" dirty="0" smtClean="0">
                <a:solidFill>
                  <a:srgbClr val="FFFF00"/>
                </a:solidFill>
                <a:latin typeface="Informal Roman" panose="030604020304060B0204" pitchFamily="66" charset="0"/>
              </a:rPr>
              <a:t>ight your way through a legion of the possessed to restore the holy trees and restore the land! </a:t>
            </a:r>
          </a:p>
          <a:p>
            <a:r>
              <a:rPr lang="en-AU" dirty="0" smtClean="0">
                <a:solidFill>
                  <a:srgbClr val="FFFF00"/>
                </a:solidFill>
                <a:latin typeface="Informal Roman" panose="030604020304060B0204" pitchFamily="66" charset="0"/>
              </a:rPr>
              <a:t>Arena Mode</a:t>
            </a:r>
          </a:p>
          <a:p>
            <a:pPr marL="0" indent="0">
              <a:buNone/>
            </a:pPr>
            <a:r>
              <a:rPr lang="en-AU" sz="2000" dirty="0" smtClean="0">
                <a:solidFill>
                  <a:srgbClr val="FFFF00"/>
                </a:solidFill>
                <a:latin typeface="Informal Roman" panose="030604020304060B0204" pitchFamily="66" charset="0"/>
              </a:rPr>
              <a:t>Take a last stand as an endless hoard of the possessed relentlessly bombard you with cursed magic!</a:t>
            </a:r>
            <a:endParaRPr lang="en-AU" sz="2000" dirty="0">
              <a:solidFill>
                <a:srgbClr val="FFFF00"/>
              </a:solidFill>
              <a:latin typeface="Informal Roman" panose="030604020304060B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28367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88" b="1149"/>
          <a:stretch/>
        </p:blipFill>
        <p:spPr bwMode="auto">
          <a:xfrm>
            <a:off x="0" y="0"/>
            <a:ext cx="9176791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595" y="0"/>
            <a:ext cx="8229600" cy="1143000"/>
          </a:xfrm>
        </p:spPr>
        <p:txBody>
          <a:bodyPr/>
          <a:lstStyle/>
          <a:p>
            <a:r>
              <a:rPr lang="en-AU" b="1" dirty="0" smtClean="0">
                <a:latin typeface="Informal Roman" panose="030604020304060B0204" pitchFamily="66" charset="0"/>
              </a:rPr>
              <a:t>Bringing it Back!</a:t>
            </a:r>
            <a:endParaRPr lang="en-AU" b="1" dirty="0">
              <a:latin typeface="Informal Roman" panose="030604020304060B0204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1560" y="3212976"/>
            <a:ext cx="8229600" cy="3113187"/>
          </a:xfrm>
        </p:spPr>
        <p:txBody>
          <a:bodyPr/>
          <a:lstStyle/>
          <a:p>
            <a:pPr marL="0" indent="0">
              <a:buNone/>
            </a:pPr>
            <a:r>
              <a:rPr lang="en-AU" b="1" dirty="0" smtClean="0">
                <a:solidFill>
                  <a:srgbClr val="FFFF00"/>
                </a:solidFill>
                <a:latin typeface="Informal Roman" panose="030604020304060B0204" pitchFamily="66" charset="0"/>
              </a:rPr>
              <a:t>Classic style 2D sprites wreak havoc in a high detail </a:t>
            </a:r>
          </a:p>
          <a:p>
            <a:pPr marL="0" indent="0">
              <a:buNone/>
            </a:pPr>
            <a:r>
              <a:rPr lang="en-AU" b="1" dirty="0" smtClean="0">
                <a:solidFill>
                  <a:srgbClr val="FFFF00"/>
                </a:solidFill>
                <a:latin typeface="Informal Roman" panose="030604020304060B0204" pitchFamily="66" charset="0"/>
              </a:rPr>
              <a:t>3D world!</a:t>
            </a:r>
          </a:p>
          <a:p>
            <a:pPr marL="0" indent="0">
              <a:buNone/>
            </a:pPr>
            <a:endParaRPr lang="en-AU" b="1" dirty="0">
              <a:solidFill>
                <a:srgbClr val="FFFF00"/>
              </a:solidFill>
              <a:latin typeface="Informal Roman" panose="030604020304060B0204" pitchFamily="66" charset="0"/>
            </a:endParaRPr>
          </a:p>
          <a:p>
            <a:pPr marL="0" indent="0">
              <a:buNone/>
            </a:pPr>
            <a:r>
              <a:rPr lang="en-AU" b="1" dirty="0" smtClean="0">
                <a:solidFill>
                  <a:srgbClr val="FFFF00"/>
                </a:solidFill>
                <a:latin typeface="Informal Roman" panose="030604020304060B0204" pitchFamily="66" charset="0"/>
              </a:rPr>
              <a:t>Modern </a:t>
            </a:r>
            <a:r>
              <a:rPr lang="en-AU" b="1" dirty="0" smtClean="0">
                <a:solidFill>
                  <a:srgbClr val="FFFF00"/>
                </a:solidFill>
                <a:latin typeface="Informal Roman" panose="030604020304060B0204" pitchFamily="66" charset="0"/>
              </a:rPr>
              <a:t>take </a:t>
            </a:r>
            <a:r>
              <a:rPr lang="en-AU" b="1" dirty="0" smtClean="0">
                <a:solidFill>
                  <a:srgbClr val="FFFF00"/>
                </a:solidFill>
                <a:latin typeface="Informal Roman" panose="030604020304060B0204" pitchFamily="66" charset="0"/>
              </a:rPr>
              <a:t>on a classic genre!</a:t>
            </a:r>
          </a:p>
          <a:p>
            <a:pPr marL="0" indent="0">
              <a:buNone/>
            </a:pPr>
            <a:r>
              <a:rPr lang="en-AU" dirty="0" smtClean="0">
                <a:latin typeface="Informal Roman" panose="030604020304060B0204" pitchFamily="66" charset="0"/>
              </a:rPr>
              <a:t> </a:t>
            </a:r>
            <a:endParaRPr lang="en-AU" dirty="0">
              <a:latin typeface="Informal Roman" panose="030604020304060B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33305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</TotalTime>
  <Words>140</Words>
  <Application>Microsoft Office PowerPoint</Application>
  <PresentationFormat>On-screen Show (4:3)</PresentationFormat>
  <Paragraphs>20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Office Theme</vt:lpstr>
      <vt:lpstr>Elven Resurrection</vt:lpstr>
      <vt:lpstr>Story</vt:lpstr>
      <vt:lpstr>Modes</vt:lpstr>
      <vt:lpstr>Bringing it Back!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Elven Resurrection</dc:title>
  <dc:creator>Liam</dc:creator>
  <cp:lastModifiedBy>TheHartPony</cp:lastModifiedBy>
  <cp:revision>11</cp:revision>
  <dcterms:created xsi:type="dcterms:W3CDTF">2015-07-01T03:22:39Z</dcterms:created>
  <dcterms:modified xsi:type="dcterms:W3CDTF">2015-07-02T02:18:14Z</dcterms:modified>
</cp:coreProperties>
</file>

<file path=docProps/thumbnail.jpeg>
</file>